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84" r:id="rId2"/>
    <p:sldId id="281" r:id="rId3"/>
    <p:sldId id="263" r:id="rId4"/>
    <p:sldId id="282" r:id="rId5"/>
    <p:sldId id="285" r:id="rId6"/>
    <p:sldId id="279" r:id="rId7"/>
    <p:sldId id="27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256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16437B-686B-4C96-AD99-91C83B953042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A36FA-08B9-4688-9993-CD1B9FED7E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F6FE-7C3D-4DCA-ADA7-B97ECF705FD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3F6FE-7C3D-4DCA-ADA7-B97ECF705FD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FF7A2-E8FD-4016-874C-77BCFD1A3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851648" cy="1828800"/>
          </a:xfrm>
        </p:spPr>
        <p:txBody>
          <a:bodyPr>
            <a:normAutofit/>
          </a:bodyPr>
          <a:lstStyle/>
          <a:p>
            <a:endParaRPr lang="en-US" sz="8000" b="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-381000" y="3124200"/>
            <a:ext cx="7854696" cy="1752600"/>
          </a:xfrm>
        </p:spPr>
        <p:txBody>
          <a:bodyPr>
            <a:noAutofit/>
          </a:bodyPr>
          <a:lstStyle/>
          <a:p>
            <a:endParaRPr lang="en-US" sz="3200" dirty="0"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6" name="Picture 5" descr="Hydrange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14400" y="2001322"/>
            <a:ext cx="7467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¯^</a:t>
            </a:r>
            <a:r>
              <a:rPr lang="en-US" sz="16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vMZg</a:t>
            </a:r>
            <a:endParaRPr lang="en-US" sz="16600" b="1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95800" y="0"/>
            <a:ext cx="4648200" cy="7017306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AvR‡Ki</a:t>
            </a:r>
            <a:r>
              <a:rPr lang="en-US" sz="7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cvV</a:t>
            </a:r>
            <a:r>
              <a:rPr lang="en-US" sz="7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</a:t>
            </a:r>
          </a:p>
          <a:p>
            <a:pPr algn="ctr"/>
            <a:endParaRPr lang="en-US" sz="4800" dirty="0" smtClean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8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wnmve</a:t>
            </a:r>
            <a:r>
              <a:rPr lang="en-US" sz="48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weÁvb</a:t>
            </a:r>
            <a:r>
              <a:rPr lang="en-US" sz="48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1g </a:t>
            </a:r>
            <a:r>
              <a:rPr lang="en-US" sz="4800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cÎ</a:t>
            </a:r>
            <a:r>
              <a:rPr lang="en-US" sz="4800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8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5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3q </a:t>
            </a:r>
            <a:r>
              <a:rPr lang="en-US" sz="54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Aa¨vq</a:t>
            </a:r>
            <a:endParaRPr lang="en-US" sz="5400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60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e¨vsK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mgb¦q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weeiYx</a:t>
            </a:r>
            <a:endParaRPr lang="en-US" sz="5400" b="1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4800" b="1" dirty="0" smtClean="0">
              <a:solidFill>
                <a:schemeClr val="bg1">
                  <a:lumMod val="95000"/>
                  <a:lumOff val="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"/>
            <a:ext cx="4495800" cy="68018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>
                <a:solidFill>
                  <a:schemeClr val="accent1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Dc¯’vcbvqt</a:t>
            </a:r>
            <a:endParaRPr lang="en-US" sz="7200" dirty="0" smtClean="0">
              <a:solidFill>
                <a:schemeClr val="accent1">
                  <a:lumMod val="7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Avãyj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ev‡Zb</a:t>
            </a:r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cÖfvlK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wnmveweÁvb</a:t>
            </a:r>
            <a:endParaRPr lang="en-US" sz="4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zj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gv‡gbkvnx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algn="ctr"/>
            <a:endParaRPr lang="en-US" sz="2800" dirty="0"/>
          </a:p>
        </p:txBody>
      </p:sp>
      <p:pic>
        <p:nvPicPr>
          <p:cNvPr id="1026" name="Picture 2" descr="D:\College Picture\Bathen si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990600"/>
            <a:ext cx="2667000" cy="28194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732" y="1752600"/>
            <a:ext cx="8930763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n-IN" sz="3600" dirty="0">
              <a:latin typeface="NikoshBAN" pitchFamily="2" charset="0"/>
              <a:cs typeface="NikoshBAN" pitchFamily="2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bM`vb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eB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e¨vsK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wnmv‡ei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DØ„‡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Ëi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cv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_©‡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K¨i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KviY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D`NvUb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Font typeface="Wingdings" pitchFamily="2" charset="2"/>
              <a:buChar char="q"/>
            </a:pP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e¨vsK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mgš^q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weeiYx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cÖ¯‘Z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54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sz="6600" dirty="0" smtClean="0">
              <a:latin typeface="SutonnyMJ" pitchFamily="2" charset="0"/>
              <a:cs typeface="SutonnyMJ" pitchFamily="2" charset="0"/>
            </a:endParaRPr>
          </a:p>
          <a:p>
            <a:endParaRPr lang="en-US" sz="6600" dirty="0">
              <a:latin typeface="NikoshBAN" pitchFamily="2" charset="0"/>
              <a:cs typeface="NikoshBAN" pitchFamily="2" charset="0"/>
            </a:endParaRPr>
          </a:p>
          <a:p>
            <a:endParaRPr lang="en-US" sz="2800" dirty="0">
              <a:latin typeface="NikoshBAN" pitchFamily="2" charset="0"/>
              <a:cs typeface="NikoshBAN" pitchFamily="2" charset="0"/>
            </a:endParaRPr>
          </a:p>
          <a:p>
            <a:endParaRPr lang="en-US" sz="3200" dirty="0"/>
          </a:p>
        </p:txBody>
      </p:sp>
      <p:sp>
        <p:nvSpPr>
          <p:cNvPr id="4" name="Rounded Rectangle 3"/>
          <p:cNvSpPr/>
          <p:nvPr/>
        </p:nvSpPr>
        <p:spPr>
          <a:xfrm>
            <a:off x="1600200" y="304800"/>
            <a:ext cx="5710084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400" b="1" dirty="0">
                <a:latin typeface="NikoshBAN" pitchFamily="2" charset="0"/>
                <a:cs typeface="NikoshBAN" pitchFamily="2" charset="0"/>
              </a:rPr>
              <a:t>শিখনফল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43724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2015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mv‡ji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31 †k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wW‡m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¤^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Zvwi‡L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Rbve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gv‡gb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bM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` I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e¨vsK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msµvšÍ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Z_¨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wb‡gœ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Dc¯’vcb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nj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: </a:t>
            </a:r>
          </a:p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1)  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bM`vB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Abymv‡i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e¨vsK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Rgvi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DØ„Ë 23,500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UvKv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2)  450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UvKv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, 1500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UvKv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, 2000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UvKv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I 1,000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UvKvi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4wU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Bmy¨K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…Z</a:t>
            </a:r>
          </a:p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     †PK 2015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mv‡ji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31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wW‡m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¤^‡ii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cwi‡kv‡ai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Dc¯’vcb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nj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3)   2,750 I 12,050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UvKvi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ywU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†PK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e¨vs‡K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Rgv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†`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qv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n‡qwQj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      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wKš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‘  ‡PK¸‡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jv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 2015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mv‡ji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31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wW‡m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¤^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ch©šÍ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Av`vq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nqwb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4)   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e¨vsK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KZ…©K †`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bv`vi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†_‡K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mivmwi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Av`vq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5,570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UvKv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bM`vb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eB‡Z</a:t>
            </a:r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       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jLv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nqwb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5)    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e¨vsK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1,450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UvKv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my`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gÄyi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550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UvKv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PvR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avh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K‡i‡jI</a:t>
            </a:r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     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KvbwUB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bM`vb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eB‡Z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jLv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nqwb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KiYxq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: </a:t>
            </a:r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	K)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Bmy¨K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…Z †PK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e¨vs‡K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Dc¯’vwcZ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nqwb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hvMdj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   </a:t>
            </a:r>
          </a:p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	L)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e¨vsK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mgš^q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weeiYx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cÖ¯‘Z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   	</a:t>
            </a:r>
          </a:p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	M) ‡h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jb‡`b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¸‡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jv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bM`vb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eB‡Z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jLv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nqwb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Zvi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Rv‡e`v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vwLjv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vI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   	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914400"/>
            <a:ext cx="73914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400" dirty="0" smtClean="0"/>
              <a:t>  ?</a:t>
            </a:r>
            <a:endParaRPr lang="en-US" sz="3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rmAutofit fontScale="90000"/>
          </a:bodyPr>
          <a:lstStyle/>
          <a:p>
            <a:r>
              <a:rPr lang="en-US" sz="6600" b="1" u="sng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600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sz="6600" b="1" u="sng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600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sz="6600" b="1" u="sng" dirty="0" err="1" smtClean="0">
                <a:latin typeface="SutonnyMJ" pitchFamily="2" charset="0"/>
                <a:cs typeface="SutonnyMJ" pitchFamily="2" charset="0"/>
              </a:rPr>
              <a:t>evwoi</a:t>
            </a:r>
            <a:r>
              <a:rPr lang="en-US" sz="66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600" b="1" u="sng" dirty="0" err="1" smtClean="0">
                <a:latin typeface="SutonnyMJ" pitchFamily="2" charset="0"/>
                <a:cs typeface="SutonnyMJ" pitchFamily="2" charset="0"/>
              </a:rPr>
              <a:t>KvR</a:t>
            </a:r>
            <a:endParaRPr lang="en-US" sz="6600" b="1" u="sng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>
                <a:solidFill>
                  <a:srgbClr val="FF0000"/>
                </a:solidFill>
              </a:rPr>
              <a:t>      </a:t>
            </a:r>
          </a:p>
          <a:p>
            <a:pPr>
              <a:buNone/>
            </a:pPr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endParaRPr lang="en-US" sz="4800" b="1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2514600"/>
            <a:ext cx="81534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</a:p>
          <a:p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h‡kvi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evW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© :2016(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: 7)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233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3838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</TotalTime>
  <Words>229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  evwoi KvR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BIFDT</dc:creator>
  <cp:lastModifiedBy>Lotus Computer</cp:lastModifiedBy>
  <cp:revision>177</cp:revision>
  <dcterms:created xsi:type="dcterms:W3CDTF">2015-08-20T13:52:25Z</dcterms:created>
  <dcterms:modified xsi:type="dcterms:W3CDTF">2016-09-08T02:51:31Z</dcterms:modified>
</cp:coreProperties>
</file>